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73" r:id="rId7"/>
    <p:sldId id="264" r:id="rId8"/>
    <p:sldId id="269" r:id="rId9"/>
    <p:sldId id="271" r:id="rId10"/>
    <p:sldId id="272" r:id="rId11"/>
    <p:sldId id="270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8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4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3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B4D-B8BC-4A83-B8D0-AA78BECF2E41}" type="datetimeFigureOut">
              <a:rPr lang="fr-FR" smtClean="0"/>
              <a:t>11/07/2017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0931" y="2236304"/>
            <a:ext cx="651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Découvrir </a:t>
            </a:r>
            <a:r>
              <a:rPr lang="fr-FR" sz="5400" dirty="0" err="1" smtClean="0">
                <a:solidFill>
                  <a:srgbClr val="FF0000"/>
                </a:solidFill>
              </a:rPr>
              <a:t>FranceConnect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Gratuit, il s’appuie sur des comptes certifiés existants 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768" y="1248355"/>
            <a:ext cx="6766560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4FA3"/>
                </a:solidFill>
              </a:rPr>
              <a:t>Ce que </a:t>
            </a:r>
            <a:r>
              <a:rPr lang="fr-FR" b="1" dirty="0" err="1">
                <a:solidFill>
                  <a:srgbClr val="034FA3"/>
                </a:solidFill>
              </a:rPr>
              <a:t>FranceConnect</a:t>
            </a:r>
            <a:r>
              <a:rPr lang="fr-FR" b="1" dirty="0">
                <a:solidFill>
                  <a:srgbClr val="034FA3"/>
                </a:solidFill>
              </a:rPr>
              <a:t> </a:t>
            </a:r>
            <a:r>
              <a:rPr lang="fr-FR" b="1" dirty="0" smtClean="0">
                <a:solidFill>
                  <a:srgbClr val="034FA3"/>
                </a:solidFill>
              </a:rPr>
              <a:t>apporte </a:t>
            </a:r>
            <a:r>
              <a:rPr lang="fr-FR" b="1" dirty="0">
                <a:solidFill>
                  <a:srgbClr val="034FA3"/>
                </a:solidFill>
              </a:rPr>
              <a:t>?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34FA3"/>
                </a:solidFill>
              </a:rPr>
              <a:t>+ SIMPLE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</a:t>
            </a:r>
            <a:r>
              <a:rPr lang="fr-FR" sz="1600" dirty="0" smtClean="0">
                <a:solidFill>
                  <a:srgbClr val="034FA3"/>
                </a:solidFill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</a:rPr>
              <a:t>reconnu par l’ensemble des services en ligne en utilisant l’un de </a:t>
            </a:r>
            <a:r>
              <a:rPr lang="fr-FR" sz="1600" dirty="0" smtClean="0">
                <a:solidFill>
                  <a:srgbClr val="034FA3"/>
                </a:solidFill>
              </a:rPr>
              <a:t>ses </a:t>
            </a:r>
            <a:r>
              <a:rPr lang="fr-FR" sz="1600" dirty="0">
                <a:solidFill>
                  <a:srgbClr val="034FA3"/>
                </a:solidFill>
              </a:rPr>
              <a:t>comptes existants.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34FA3"/>
                </a:solidFill>
              </a:rPr>
              <a:t>Plus </a:t>
            </a:r>
            <a:r>
              <a:rPr lang="fr-FR" sz="1600" dirty="0">
                <a:solidFill>
                  <a:srgbClr val="034FA3"/>
                </a:solidFill>
              </a:rPr>
              <a:t>besoin de jongler avec une multitude d’identités numériques.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034FA3"/>
                </a:solidFill>
              </a:rPr>
              <a:t>+ SECURISE</a:t>
            </a:r>
            <a:endParaRPr lang="fr-FR" sz="1600" dirty="0">
              <a:solidFill>
                <a:srgbClr val="034FA3"/>
              </a:solidFill>
            </a:endParaRP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ne stocke pas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personnelles. Seules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 smtClean="0">
                <a:solidFill>
                  <a:srgbClr val="034FA3"/>
                </a:solidFill>
              </a:rPr>
              <a:t>un email est envoyé.</a:t>
            </a:r>
            <a:endParaRPr lang="fr-FR" sz="1600" dirty="0">
              <a:solidFill>
                <a:srgbClr val="034FA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Comment ça marche ?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0992" y="2941978"/>
            <a:ext cx="8849131" cy="2574234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496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504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496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504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0992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600" dirty="0" smtClean="0">
                  <a:solidFill>
                    <a:schemeClr val="bg1"/>
                  </a:solidFill>
                </a:rPr>
                <a:t>Cliquez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41496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2. Sélectionnez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3. Saisissez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2504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4. Vous êtes identifiez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70" y="3502866"/>
              <a:ext cx="1970656" cy="49266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34185" y="2458278"/>
              <a:ext cx="2134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sur le bouton </a:t>
              </a:r>
              <a:r>
                <a:rPr lang="fr-FR" sz="1200" dirty="0" err="1" smtClean="0"/>
                <a:t>FranceConnect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64689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un compte existant pour vous identifier : Impots.gouv.fr, Ameli.fr, </a:t>
              </a:r>
              <a:r>
                <a:rPr lang="fr-FR" sz="1200" dirty="0" err="1" smtClean="0"/>
                <a:t>Loggin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LaPoste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95193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identifiant et mot de passe pour le compte sélectionné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25697" y="2458278"/>
              <a:ext cx="2134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vous êtes désormais reconnu par le service en ligne</a:t>
              </a:r>
              <a:endParaRPr lang="fr-FR" sz="1200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615" y="3428480"/>
              <a:ext cx="1687826" cy="93896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30" y="3383000"/>
              <a:ext cx="1314256" cy="105414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527" y="3187789"/>
              <a:ext cx="931281" cy="102692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628650" y="123663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34FA3"/>
                </a:solidFill>
              </a:rPr>
              <a:t>Accédez simplement à vos services publics en </a:t>
            </a:r>
            <a:r>
              <a:rPr lang="fr-FR" sz="2400" b="1" dirty="0" smtClean="0">
                <a:solidFill>
                  <a:srgbClr val="034FA3"/>
                </a:solidFill>
              </a:rPr>
              <a:t>ligne</a:t>
            </a:r>
          </a:p>
          <a:p>
            <a:pPr algn="ctr"/>
            <a:endParaRPr lang="fr-FR" sz="2400" b="1" dirty="0">
              <a:solidFill>
                <a:srgbClr val="034FA3"/>
              </a:solidFill>
            </a:endParaRPr>
          </a:p>
          <a:p>
            <a:pPr algn="ctr"/>
            <a:r>
              <a:rPr lang="fr-FR" sz="2400" dirty="0" smtClean="0">
                <a:solidFill>
                  <a:srgbClr val="034FA3"/>
                </a:solidFill>
              </a:rPr>
              <a:t>Un seul bouton. Aucune inscription préalable.</a:t>
            </a:r>
            <a:endParaRPr lang="fr-FR" sz="2400" dirty="0">
              <a:solidFill>
                <a:srgbClr val="034FA3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515350" cy="1325563"/>
          </a:xfrm>
        </p:spPr>
        <p:txBody>
          <a:bodyPr anchor="t"/>
          <a:lstStyle/>
          <a:p>
            <a:r>
              <a:rPr lang="fr-FR" dirty="0" smtClean="0"/>
              <a:t>&gt; </a:t>
            </a:r>
            <a:r>
              <a:rPr lang="fr-FR" dirty="0"/>
              <a:t>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981"/>
            <a:ext cx="7886700" cy="262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>
              <a:lnSpc>
                <a:spcPct val="100000"/>
              </a:lnSpc>
              <a:buNone/>
            </a:pPr>
            <a:endParaRPr lang="fr-FR" b="1" dirty="0"/>
          </a:p>
          <a:p>
            <a:pPr indent="-457200">
              <a:lnSpc>
                <a:spcPct val="100000"/>
              </a:lnSpc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0091" t="19404" r="4843" b="19850"/>
          <a:stretch/>
        </p:blipFill>
        <p:spPr>
          <a:xfrm>
            <a:off x="501445" y="4367161"/>
            <a:ext cx="3190875" cy="241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1536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S’identifier avec IMPOTS.GOUV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sur </a:t>
            </a:r>
            <a:r>
              <a:rPr lang="fr-FR" sz="1600" dirty="0"/>
              <a:t>le portail des </a:t>
            </a:r>
            <a:r>
              <a:rPr lang="fr-FR" sz="1600" dirty="0" smtClean="0">
                <a:hlinkClick r:id="rId4"/>
              </a:rPr>
              <a:t>impôts impots.gouv.fr </a:t>
            </a:r>
            <a:r>
              <a:rPr lang="fr-FR" sz="1600" dirty="0" smtClean="0"/>
              <a:t>, </a:t>
            </a:r>
            <a:r>
              <a:rPr lang="fr-FR" sz="1600" dirty="0"/>
              <a:t>rendez-vous sur votre </a:t>
            </a:r>
            <a:r>
              <a:rPr lang="fr-FR" sz="1600" b="1" dirty="0"/>
              <a:t>« espace particulier » </a:t>
            </a: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diriger vous vers «  </a:t>
            </a:r>
            <a:r>
              <a:rPr lang="fr-FR" sz="1600" b="1" dirty="0" smtClean="0"/>
              <a:t>création de mon espace particulier</a:t>
            </a:r>
            <a:r>
              <a:rPr lang="fr-FR" sz="1600" dirty="0" smtClean="0"/>
              <a:t>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55846" t="12534" r="28727" b="69164"/>
          <a:stretch/>
        </p:blipFill>
        <p:spPr>
          <a:xfrm>
            <a:off x="3934977" y="4244930"/>
            <a:ext cx="1730066" cy="115456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665" y="4822210"/>
            <a:ext cx="2391312" cy="143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943" y="5419450"/>
            <a:ext cx="1880034" cy="69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l="63281" t="21704" r="21190" b="57379"/>
          <a:stretch/>
        </p:blipFill>
        <p:spPr>
          <a:xfrm>
            <a:off x="3934977" y="5455736"/>
            <a:ext cx="1730066" cy="1310768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2037" y="5729068"/>
            <a:ext cx="3303640" cy="102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15283" t="48806" r="62866" b="15054"/>
          <a:stretch/>
        </p:blipFill>
        <p:spPr>
          <a:xfrm>
            <a:off x="6440282" y="4086411"/>
            <a:ext cx="1602043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6753224" cy="4732338"/>
          </a:xfrm>
        </p:spPr>
        <p:txBody>
          <a:bodyPr>
            <a:normAutofit/>
          </a:bodyPr>
          <a:lstStyle/>
          <a:p>
            <a:r>
              <a:rPr lang="fr-FR" b="1" dirty="0"/>
              <a:t>Si vous utilisez AMELI.FR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sur « je crée mon compte »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200" t="8221" r="67419" b="13237"/>
          <a:stretch/>
        </p:blipFill>
        <p:spPr>
          <a:xfrm>
            <a:off x="7524749" y="1585452"/>
            <a:ext cx="1390651" cy="4591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30361" r="38869" b="17033"/>
          <a:stretch/>
        </p:blipFill>
        <p:spPr>
          <a:xfrm>
            <a:off x="528221" y="3143276"/>
            <a:ext cx="3333751" cy="2076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0751" r="31771" b="7738"/>
          <a:stretch/>
        </p:blipFill>
        <p:spPr>
          <a:xfrm>
            <a:off x="4105276" y="3143276"/>
            <a:ext cx="30332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86750" cy="1325563"/>
          </a:xfrm>
        </p:spPr>
        <p:txBody>
          <a:bodyPr anchor="t"/>
          <a:lstStyle/>
          <a:p>
            <a:r>
              <a:rPr lang="fr-FR" dirty="0" smtClean="0"/>
              <a:t>&gt; S’authentifier avec un des 3 comptes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733"/>
            <a:ext cx="8515350" cy="466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>
              <a:buNone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Les avantages de </a:t>
            </a:r>
            <a:r>
              <a:rPr lang="fr-FR" dirty="0" err="1" smtClean="0"/>
              <a:t>FranceConnect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66637"/>
            <a:ext cx="7886700" cy="143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/>
              <a:t>FranceConnect </a:t>
            </a:r>
            <a:r>
              <a:rPr lang="fr-FR" b="1" dirty="0" smtClean="0"/>
              <a:t> vous facilite </a:t>
            </a:r>
            <a:r>
              <a:rPr lang="fr-FR" b="1" dirty="0"/>
              <a:t>les démarches en </a:t>
            </a:r>
            <a:r>
              <a:rPr lang="fr-FR" b="1" dirty="0" smtClean="0"/>
              <a:t>ligne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fournir sans cesse les mêmes justificatifs pour diverses </a:t>
            </a:r>
            <a:r>
              <a:rPr lang="fr-FR" sz="1600" dirty="0" smtClean="0"/>
              <a:t>démarches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devoir mémoriser et jongler avec de multiples </a:t>
            </a:r>
            <a:r>
              <a:rPr lang="fr-FR" sz="1600" dirty="0" smtClean="0"/>
              <a:t>identifiants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l’abandon des démarches au moment de la demande de création de </a:t>
            </a:r>
            <a:r>
              <a:rPr lang="fr-FR" sz="1600" dirty="0" smtClean="0"/>
              <a:t>compte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/>
              <a:t>FranceConnect, c’est </a:t>
            </a:r>
            <a:r>
              <a:rPr lang="fr-FR" dirty="0" smtClean="0"/>
              <a:t>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Une connexion facilitée : </a:t>
            </a:r>
            <a:r>
              <a:rPr lang="fr-FR" sz="1600" dirty="0" smtClean="0"/>
              <a:t>vous accédez </a:t>
            </a:r>
            <a:r>
              <a:rPr lang="fr-FR" sz="1600" dirty="0"/>
              <a:t>avec l’identifiant et le mot de passe de </a:t>
            </a:r>
            <a:r>
              <a:rPr lang="fr-FR" sz="1600" dirty="0" smtClean="0"/>
              <a:t>votre choix </a:t>
            </a:r>
            <a:r>
              <a:rPr lang="fr-FR" sz="1600" dirty="0"/>
              <a:t>à tous les sites de </a:t>
            </a:r>
            <a:r>
              <a:rPr lang="fr-FR" sz="1600" dirty="0" smtClean="0"/>
              <a:t>l’administration.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Une </a:t>
            </a:r>
            <a:r>
              <a:rPr lang="fr-FR" sz="1600" dirty="0"/>
              <a:t>fluidité des parcours web : authentifiés avec FranceConnect, </a:t>
            </a:r>
            <a:r>
              <a:rPr lang="fr-FR" sz="1600" dirty="0" smtClean="0"/>
              <a:t>vous êtes </a:t>
            </a:r>
            <a:r>
              <a:rPr lang="fr-FR" sz="1600" dirty="0"/>
              <a:t>automatiquement reconnus </a:t>
            </a:r>
            <a:r>
              <a:rPr lang="fr-FR" sz="1600" dirty="0" smtClean="0"/>
              <a:t> d’un </a:t>
            </a:r>
            <a:r>
              <a:rPr lang="fr-FR" sz="1600" dirty="0"/>
              <a:t>site à l’autre (Mairie, Région, fournisseur d’eau, </a:t>
            </a:r>
            <a:r>
              <a:rPr lang="fr-FR" sz="1600" dirty="0" err="1"/>
              <a:t>etc</a:t>
            </a:r>
            <a:r>
              <a:rPr lang="fr-FR" sz="1600" dirty="0" smtClean="0"/>
              <a:t>).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L’assurance d’une relation de confiance : des données sécurisées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3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e4f4ec3ac351cf8381b457260c05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680A8-4809-4E6D-ACFB-25F66E7B9FBD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259CFE-DE57-411B-95A2-6BDB22561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CAC9C4-8F58-46A9-B787-706530B1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537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&gt; FranceConnect, c’est quoi ?</vt:lpstr>
      <vt:lpstr>&gt; FranceConnect, c’est quoi ?</vt:lpstr>
      <vt:lpstr>&gt; Comment ça marche ?</vt:lpstr>
      <vt:lpstr>&gt; S’authentifier avec un des 3 comptes</vt:lpstr>
      <vt:lpstr>Présentation PowerPoint</vt:lpstr>
      <vt:lpstr>Présentation PowerPoint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principal</cp:lastModifiedBy>
  <cp:revision>26</cp:revision>
  <dcterms:created xsi:type="dcterms:W3CDTF">2017-01-23T09:54:26Z</dcterms:created>
  <dcterms:modified xsi:type="dcterms:W3CDTF">2017-07-11T14:07:18Z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